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1D1D-7664-4AF7-B9B9-F4707F2CF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72194-D185-45AD-8A54-C0FEB73BC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F356E-7AF1-408F-BB7B-818C1497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168AF-F0D0-4DA0-A65E-F37890B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C807-9BC5-4657-83B6-E40D1800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14FD-A159-469B-BFE5-1283ED76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95D4D-1116-4388-8ABF-AF7F3635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6A09-40FC-411E-BCCD-392D4C0C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54EE6-6E1C-484C-99AC-E939CFC4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85B55-FDD7-41DF-ACFE-4F61450E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3957D-E25A-4817-9B04-BE1933F03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2AF86-9333-49E0-AABF-C2A11C8C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5D5B-2EC0-40CF-A7E6-750BA94C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1B1C7-22E0-48B0-BCEF-61BBA8E0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C961-4BE2-4241-93AC-97878AD3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1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E616-CA31-43B2-B408-3ED60A55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5206-EC1D-4E7E-89AA-4BA4085A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13411-74B5-44BD-B068-83D3901D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606E3-311B-400D-A76E-EEF5DB6E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A9799-598B-447E-939E-D4E69E03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D6EA-84E4-49C6-9CA7-5CABBC9F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A966-1EDA-4BD7-A482-87DC7507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5C2A-7085-4855-8555-23AC4EE3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AE52-B569-4918-8A50-37403B0A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C8C48-CF39-415C-B87E-897DC8FD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B9AB-4C8B-4010-B927-EF6A4999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BCB5-39C6-48BB-80AC-CB8382A7C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1C271-F156-4B9E-AF79-CB2A86BA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4535D-EB15-419D-BB69-9519E44D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D3753-5CE5-4577-AC6D-CC414208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B6F1-ACA0-4F9C-9DD3-C943D97D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601A-D61F-4AE8-8196-8674F91D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E83DE-2245-4708-8494-432B7324A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5AA3B-4F9E-447C-8F55-17672B39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37A27-2495-4F55-8127-591C3ABB5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D937A-B5FF-4504-A5F5-F384B7276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7A8B9-461E-4F25-BB23-28611B02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48FA7-A893-4CE2-A57D-2A5B6273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2C424-99F5-4B10-A2E7-F962C16C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0C59-4A85-4FFF-9512-5E3F1554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7F13B-A3D4-4FD1-97EC-5367F3A4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E10A9-9C4A-48D4-BEF3-86B008B5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99F1D-8CFD-4F42-8E1D-C40D67EB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A627-2965-46FC-B96A-89CC0BD5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A44E9-AE91-41CA-9873-3FF060FF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40365-1A0A-4BCD-BA92-FB2D1645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1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9D79-7266-40F4-8C4B-03670253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9DC4-F4DB-44DA-9712-398E86DBB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D893B-89EB-4B69-88D8-4457C707C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08AC3-547E-43AE-AA89-E9979475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86867-8706-44F5-8CDD-FDC931FB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23E1-6D89-40C7-B52B-A637495E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563B-2358-4F06-8A34-3C5E1437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DA663-B93C-4A99-8681-47F1AF67D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325E6-C918-4F60-A476-5F7DFD76B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1C258-5B92-46E8-B8C5-B3791E5A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6FABF-ED2D-483A-8A9C-E65D3B79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34B0E-2345-4917-83BE-EF16E8D1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8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AC75B-E864-4060-B519-F5308E5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849E2-0701-4CD9-BB38-2C3F5F7A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6BFE8-0D5C-4363-A2E1-C5B5A4F9C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4E7E-AD83-4C98-A86D-055E9CD8F5B4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6D93-9944-44EC-999D-DED67A0B0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EA0B5-DA3C-41AB-B7B8-6D1719AFE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BB55-2296-4A68-A962-4307250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se&#10;&#10;Description generated with high confidence">
            <a:extLst>
              <a:ext uri="{FF2B5EF4-FFF2-40B4-BE49-F238E27FC236}">
                <a16:creationId xmlns:a16="http://schemas.microsoft.com/office/drawing/2014/main" id="{1765F174-258E-403B-843A-EF9CFF23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8"/>
          <a:stretch/>
        </p:blipFill>
        <p:spPr>
          <a:xfrm>
            <a:off x="105296" y="138545"/>
            <a:ext cx="11931534" cy="4100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FE4152-C01B-4293-B857-C285CE1CE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4" y="4110636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in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392189"/>
            <a:ext cx="10901471" cy="964162"/>
          </a:xfrm>
          <a:noFill/>
        </p:spPr>
        <p:txBody>
          <a:bodyPr>
            <a:normAutofit/>
          </a:bodyPr>
          <a:lstStyle/>
          <a:p>
            <a:r>
              <a:rPr lang="en-US" sz="4800" dirty="0"/>
              <a:t>Gal. 5:1</a:t>
            </a:r>
          </a:p>
        </p:txBody>
      </p:sp>
    </p:spTree>
    <p:extLst>
      <p:ext uri="{BB962C8B-B14F-4D97-AF65-F5344CB8AC3E}">
        <p14:creationId xmlns:p14="http://schemas.microsoft.com/office/powerpoint/2010/main" val="418817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1" y="1322364"/>
            <a:ext cx="6623540" cy="16160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Directive One:	</a:t>
            </a:r>
            <a:r>
              <a:rPr lang="en-US" sz="4400" dirty="0"/>
              <a:t>Stand your Ground!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22C6E7-66B9-4983-95F0-D16F743C9C3B}"/>
              </a:ext>
            </a:extLst>
          </p:cNvPr>
          <p:cNvSpPr txBox="1">
            <a:spLocks/>
          </p:cNvSpPr>
          <p:nvPr/>
        </p:nvSpPr>
        <p:spPr>
          <a:xfrm>
            <a:off x="89735" y="183092"/>
            <a:ext cx="11959244" cy="1139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Directives for Living Free in Christ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39DACA-6BA0-4FB5-92DB-5974492EA806}"/>
              </a:ext>
            </a:extLst>
          </p:cNvPr>
          <p:cNvSpPr txBox="1">
            <a:spLocks/>
          </p:cNvSpPr>
          <p:nvPr/>
        </p:nvSpPr>
        <p:spPr>
          <a:xfrm>
            <a:off x="143021" y="2732757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 Two: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Settle God’s Truth!</a:t>
            </a:r>
          </a:p>
        </p:txBody>
      </p:sp>
      <p:pic>
        <p:nvPicPr>
          <p:cNvPr id="3074" name="Picture 2" descr="Image result for open bible">
            <a:extLst>
              <a:ext uri="{FF2B5EF4-FFF2-40B4-BE49-F238E27FC236}">
                <a16:creationId xmlns:a16="http://schemas.microsoft.com/office/drawing/2014/main" id="{A37DEB28-B84A-411C-8B7A-6AC1574FD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1322364"/>
            <a:ext cx="5371088" cy="48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B05B4AC-022D-4EB6-95A1-8D46BDDEC0F4}"/>
              </a:ext>
            </a:extLst>
          </p:cNvPr>
          <p:cNvSpPr txBox="1">
            <a:spLocks/>
          </p:cNvSpPr>
          <p:nvPr/>
        </p:nvSpPr>
        <p:spPr>
          <a:xfrm>
            <a:off x="89735" y="4271840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4400" b="1" dirty="0">
                <a:solidFill>
                  <a:prstClr val="black"/>
                </a:solidFill>
              </a:rPr>
              <a:t>Rom 8:12 </a:t>
            </a:r>
            <a:r>
              <a:rPr lang="en-US" sz="4400" dirty="0">
                <a:solidFill>
                  <a:prstClr val="black"/>
                </a:solidFill>
              </a:rPr>
              <a:t>Therefore, brethren, we are debtors, not to the flesh, to live after the flesh.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616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1" y="934437"/>
            <a:ext cx="6623540" cy="16160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Directive One:	</a:t>
            </a:r>
            <a:r>
              <a:rPr lang="en-US" sz="4400" dirty="0"/>
              <a:t>Stand your Ground!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22C6E7-66B9-4983-95F0-D16F743C9C3B}"/>
              </a:ext>
            </a:extLst>
          </p:cNvPr>
          <p:cNvSpPr txBox="1">
            <a:spLocks/>
          </p:cNvSpPr>
          <p:nvPr/>
        </p:nvSpPr>
        <p:spPr>
          <a:xfrm>
            <a:off x="89735" y="94422"/>
            <a:ext cx="11959244" cy="1139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Directives for Living Free in Christ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39DACA-6BA0-4FB5-92DB-5974492EA806}"/>
              </a:ext>
            </a:extLst>
          </p:cNvPr>
          <p:cNvSpPr txBox="1">
            <a:spLocks/>
          </p:cNvSpPr>
          <p:nvPr/>
        </p:nvSpPr>
        <p:spPr>
          <a:xfrm>
            <a:off x="143021" y="2333746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 Two: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Settle God’s Truth.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0B2BC3-3BE5-46E3-8007-5D2F9193A253}"/>
              </a:ext>
            </a:extLst>
          </p:cNvPr>
          <p:cNvSpPr txBox="1">
            <a:spLocks/>
          </p:cNvSpPr>
          <p:nvPr/>
        </p:nvSpPr>
        <p:spPr>
          <a:xfrm>
            <a:off x="89735" y="3782932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 Three: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Solidify Your Guide.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5132C74-7DD3-45F0-95FE-2BDE9850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1" y="1322364"/>
            <a:ext cx="5230090" cy="46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C9450F1-2A20-4E17-A76C-6CA889D90ACE}"/>
              </a:ext>
            </a:extLst>
          </p:cNvPr>
          <p:cNvSpPr txBox="1">
            <a:spLocks/>
          </p:cNvSpPr>
          <p:nvPr/>
        </p:nvSpPr>
        <p:spPr>
          <a:xfrm>
            <a:off x="89734" y="5264727"/>
            <a:ext cx="7724229" cy="13667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Spirit:	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Emancipation.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Flesh:	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Incarceration.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67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1" y="934437"/>
            <a:ext cx="6623540" cy="16160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Directive One:	</a:t>
            </a:r>
            <a:r>
              <a:rPr lang="en-US" sz="4400" dirty="0"/>
              <a:t>Stand your Ground!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22C6E7-66B9-4983-95F0-D16F743C9C3B}"/>
              </a:ext>
            </a:extLst>
          </p:cNvPr>
          <p:cNvSpPr txBox="1">
            <a:spLocks/>
          </p:cNvSpPr>
          <p:nvPr/>
        </p:nvSpPr>
        <p:spPr>
          <a:xfrm>
            <a:off x="89735" y="94422"/>
            <a:ext cx="11959244" cy="1139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Directives for Living Free in Christ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39DACA-6BA0-4FB5-92DB-5974492EA806}"/>
              </a:ext>
            </a:extLst>
          </p:cNvPr>
          <p:cNvSpPr txBox="1">
            <a:spLocks/>
          </p:cNvSpPr>
          <p:nvPr/>
        </p:nvSpPr>
        <p:spPr>
          <a:xfrm>
            <a:off x="143021" y="2333746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 Two: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Settle God’s Truth.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0B2BC3-3BE5-46E3-8007-5D2F9193A253}"/>
              </a:ext>
            </a:extLst>
          </p:cNvPr>
          <p:cNvSpPr txBox="1">
            <a:spLocks/>
          </p:cNvSpPr>
          <p:nvPr/>
        </p:nvSpPr>
        <p:spPr>
          <a:xfrm>
            <a:off x="89735" y="3782932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 Three: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Solidify Your Guide.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5132C74-7DD3-45F0-95FE-2BDE9850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52" y="968302"/>
            <a:ext cx="5126927" cy="43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C9450F1-2A20-4E17-A76C-6CA889D90ACE}"/>
              </a:ext>
            </a:extLst>
          </p:cNvPr>
          <p:cNvSpPr txBox="1">
            <a:spLocks/>
          </p:cNvSpPr>
          <p:nvPr/>
        </p:nvSpPr>
        <p:spPr>
          <a:xfrm>
            <a:off x="39858" y="5398959"/>
            <a:ext cx="9508695" cy="13667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4400" b="1" dirty="0">
                <a:solidFill>
                  <a:prstClr val="black"/>
                </a:solidFill>
              </a:rPr>
              <a:t>Rom 8:2 </a:t>
            </a:r>
            <a:r>
              <a:rPr lang="en-US" sz="4400" dirty="0">
                <a:solidFill>
                  <a:prstClr val="black"/>
                </a:solidFill>
              </a:rPr>
              <a:t>For the law of the Spirit of life in Christ Jesus hath made me </a:t>
            </a:r>
            <a:r>
              <a:rPr lang="en-US" sz="4400" b="1" dirty="0">
                <a:solidFill>
                  <a:prstClr val="black"/>
                </a:solidFill>
              </a:rPr>
              <a:t>free</a:t>
            </a:r>
            <a:r>
              <a:rPr lang="en-US" sz="4400" dirty="0">
                <a:solidFill>
                  <a:prstClr val="black"/>
                </a:solidFill>
              </a:rPr>
              <a:t> from the law of sin and death.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61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1" y="934437"/>
            <a:ext cx="6623540" cy="16160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Directive One:	</a:t>
            </a:r>
            <a:r>
              <a:rPr lang="en-US" sz="4400" dirty="0"/>
              <a:t>Stand your Ground!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22C6E7-66B9-4983-95F0-D16F743C9C3B}"/>
              </a:ext>
            </a:extLst>
          </p:cNvPr>
          <p:cNvSpPr txBox="1">
            <a:spLocks/>
          </p:cNvSpPr>
          <p:nvPr/>
        </p:nvSpPr>
        <p:spPr>
          <a:xfrm>
            <a:off x="89735" y="94422"/>
            <a:ext cx="11959244" cy="1139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Directives for Living Free in Christ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39DACA-6BA0-4FB5-92DB-5974492EA806}"/>
              </a:ext>
            </a:extLst>
          </p:cNvPr>
          <p:cNvSpPr txBox="1">
            <a:spLocks/>
          </p:cNvSpPr>
          <p:nvPr/>
        </p:nvSpPr>
        <p:spPr>
          <a:xfrm>
            <a:off x="143021" y="2333746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 Two: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Settle God’s Truth.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0B2BC3-3BE5-46E3-8007-5D2F9193A253}"/>
              </a:ext>
            </a:extLst>
          </p:cNvPr>
          <p:cNvSpPr txBox="1">
            <a:spLocks/>
          </p:cNvSpPr>
          <p:nvPr/>
        </p:nvSpPr>
        <p:spPr>
          <a:xfrm>
            <a:off x="89735" y="3782932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 Three: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Solidify Your Guide.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5132C74-7DD3-45F0-95FE-2BDE9850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52" y="968302"/>
            <a:ext cx="5126927" cy="43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C9450F1-2A20-4E17-A76C-6CA889D90ACE}"/>
              </a:ext>
            </a:extLst>
          </p:cNvPr>
          <p:cNvSpPr txBox="1">
            <a:spLocks/>
          </p:cNvSpPr>
          <p:nvPr/>
        </p:nvSpPr>
        <p:spPr>
          <a:xfrm>
            <a:off x="39858" y="5398959"/>
            <a:ext cx="9508695" cy="13667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4400" b="1" dirty="0">
                <a:solidFill>
                  <a:prstClr val="black"/>
                </a:solidFill>
              </a:rPr>
              <a:t>2 Cor. 3:17 </a:t>
            </a:r>
            <a:r>
              <a:rPr lang="en-US" sz="4400" dirty="0">
                <a:solidFill>
                  <a:prstClr val="black"/>
                </a:solidFill>
              </a:rPr>
              <a:t>Now the Lord is that Spirit: and where the Spirit of the Lord is, there is </a:t>
            </a:r>
            <a:r>
              <a:rPr lang="en-US" sz="4400" b="1" dirty="0">
                <a:solidFill>
                  <a:prstClr val="black"/>
                </a:solidFill>
              </a:rPr>
              <a:t>liberty.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596" y="1723505"/>
            <a:ext cx="5519651" cy="1479665"/>
          </a:xfrm>
          <a:noFill/>
        </p:spPr>
        <p:txBody>
          <a:bodyPr>
            <a:normAutofit lnSpcReduction="10000"/>
          </a:bodyPr>
          <a:lstStyle/>
          <a:p>
            <a:r>
              <a:rPr lang="en-US" sz="4800" b="1" dirty="0"/>
              <a:t>Margaret Garner</a:t>
            </a:r>
          </a:p>
          <a:p>
            <a:r>
              <a:rPr lang="en-US" sz="4800" dirty="0"/>
              <a:t>1834 - 1858</a:t>
            </a:r>
          </a:p>
        </p:txBody>
      </p:sp>
      <p:pic>
        <p:nvPicPr>
          <p:cNvPr id="6146" name="Picture 2" descr="Image result for margaret garner">
            <a:extLst>
              <a:ext uri="{FF2B5EF4-FFF2-40B4-BE49-F238E27FC236}">
                <a16:creationId xmlns:a16="http://schemas.microsoft.com/office/drawing/2014/main" id="{E1800ED0-8B0F-44CC-9035-39A8CD8F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0" y="183146"/>
            <a:ext cx="6962841" cy="500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7A29959-D03D-4CCA-8A30-0E5FA773822C}"/>
              </a:ext>
            </a:extLst>
          </p:cNvPr>
          <p:cNvSpPr txBox="1">
            <a:spLocks/>
          </p:cNvSpPr>
          <p:nvPr/>
        </p:nvSpPr>
        <p:spPr>
          <a:xfrm>
            <a:off x="175021" y="5183836"/>
            <a:ext cx="11856266" cy="14796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Bondage is no way to live.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83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se&#10;&#10;Description generated with high confidence">
            <a:extLst>
              <a:ext uri="{FF2B5EF4-FFF2-40B4-BE49-F238E27FC236}">
                <a16:creationId xmlns:a16="http://schemas.microsoft.com/office/drawing/2014/main" id="{1765F174-258E-403B-843A-EF9CFF23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8"/>
          <a:stretch/>
        </p:blipFill>
        <p:spPr>
          <a:xfrm>
            <a:off x="94211" y="88669"/>
            <a:ext cx="12003578" cy="41508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1" y="4317076"/>
            <a:ext cx="11959244" cy="2399608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sz="4800" b="1" dirty="0"/>
              <a:t>Gal 1:6 </a:t>
            </a:r>
            <a:r>
              <a:rPr lang="en-US" sz="4800" dirty="0"/>
              <a:t>I marvel that ye are so soon removed from him that called you into the grace of Christ unto another gospel: </a:t>
            </a:r>
            <a:r>
              <a:rPr lang="en-US" sz="4800" b="1" dirty="0"/>
              <a:t>7</a:t>
            </a:r>
            <a:r>
              <a:rPr lang="en-US" sz="4800" dirty="0"/>
              <a:t> Which is not another; but there be some that trouble you, and would pervert the gospel of Christ. </a:t>
            </a:r>
          </a:p>
        </p:txBody>
      </p:sp>
    </p:spTree>
    <p:extLst>
      <p:ext uri="{BB962C8B-B14F-4D97-AF65-F5344CB8AC3E}">
        <p14:creationId xmlns:p14="http://schemas.microsoft.com/office/powerpoint/2010/main" val="381323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se&#10;&#10;Description generated with high confidence">
            <a:extLst>
              <a:ext uri="{FF2B5EF4-FFF2-40B4-BE49-F238E27FC236}">
                <a16:creationId xmlns:a16="http://schemas.microsoft.com/office/drawing/2014/main" id="{1765F174-258E-403B-843A-EF9CFF23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8"/>
          <a:stretch/>
        </p:blipFill>
        <p:spPr>
          <a:xfrm>
            <a:off x="94211" y="99753"/>
            <a:ext cx="12003578" cy="413973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1" y="4317076"/>
            <a:ext cx="11959244" cy="239960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4800" b="1" dirty="0"/>
              <a:t>Gal 3:1 </a:t>
            </a:r>
            <a:r>
              <a:rPr lang="en-US" sz="4800" dirty="0"/>
              <a:t>O foolish Galatians, who hath be</a:t>
            </a:r>
            <a:r>
              <a:rPr lang="en-US" sz="4800" b="1" dirty="0"/>
              <a:t>witch</a:t>
            </a:r>
            <a:r>
              <a:rPr lang="en-US" sz="4800" dirty="0"/>
              <a:t>ed you, that ye should not obey the truth, before whose eyes Jesus Christ hath been evidently set forth, crucified among you? </a:t>
            </a:r>
          </a:p>
        </p:txBody>
      </p:sp>
    </p:spTree>
    <p:extLst>
      <p:ext uri="{BB962C8B-B14F-4D97-AF65-F5344CB8AC3E}">
        <p14:creationId xmlns:p14="http://schemas.microsoft.com/office/powerpoint/2010/main" val="52640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se&#10;&#10;Description generated with high confidence">
            <a:extLst>
              <a:ext uri="{FF2B5EF4-FFF2-40B4-BE49-F238E27FC236}">
                <a16:creationId xmlns:a16="http://schemas.microsoft.com/office/drawing/2014/main" id="{1765F174-258E-403B-843A-EF9CFF23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8"/>
          <a:stretch/>
        </p:blipFill>
        <p:spPr>
          <a:xfrm>
            <a:off x="94212" y="88669"/>
            <a:ext cx="11959244" cy="41508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1" y="4317076"/>
            <a:ext cx="11959244" cy="2399608"/>
          </a:xfrm>
          <a:noFill/>
        </p:spPr>
        <p:txBody>
          <a:bodyPr>
            <a:normAutofit/>
          </a:bodyPr>
          <a:lstStyle/>
          <a:p>
            <a:r>
              <a:rPr lang="en-US" sz="4800" b="1" dirty="0"/>
              <a:t>John 8:36 </a:t>
            </a:r>
            <a:r>
              <a:rPr lang="en-US" sz="4800" dirty="0"/>
              <a:t>If the Son therefore shall make you free, ye shall be free indeed. </a:t>
            </a:r>
          </a:p>
        </p:txBody>
      </p:sp>
    </p:spTree>
    <p:extLst>
      <p:ext uri="{BB962C8B-B14F-4D97-AF65-F5344CB8AC3E}">
        <p14:creationId xmlns:p14="http://schemas.microsoft.com/office/powerpoint/2010/main" val="327145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se&#10;&#10;Description generated with high confidence">
            <a:extLst>
              <a:ext uri="{FF2B5EF4-FFF2-40B4-BE49-F238E27FC236}">
                <a16:creationId xmlns:a16="http://schemas.microsoft.com/office/drawing/2014/main" id="{1765F174-258E-403B-843A-EF9CFF23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8"/>
          <a:stretch/>
        </p:blipFill>
        <p:spPr>
          <a:xfrm>
            <a:off x="49876" y="77585"/>
            <a:ext cx="12047913" cy="416189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1" y="4317076"/>
            <a:ext cx="11959244" cy="2399608"/>
          </a:xfrm>
          <a:noFill/>
        </p:spPr>
        <p:txBody>
          <a:bodyPr>
            <a:normAutofit/>
          </a:bodyPr>
          <a:lstStyle/>
          <a:p>
            <a:r>
              <a:rPr lang="en-US" sz="4800" b="1" dirty="0"/>
              <a:t>THOSE IN THE CHURCH WHO WERE DETERMINED TO LEAD BELIEVERS BACK TO THE LAW, HAD TO GO.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416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se&#10;&#10;Description generated with high confidence">
            <a:extLst>
              <a:ext uri="{FF2B5EF4-FFF2-40B4-BE49-F238E27FC236}">
                <a16:creationId xmlns:a16="http://schemas.microsoft.com/office/drawing/2014/main" id="{1765F174-258E-403B-843A-EF9CFF23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8"/>
          <a:stretch/>
        </p:blipFill>
        <p:spPr>
          <a:xfrm>
            <a:off x="94211" y="60960"/>
            <a:ext cx="12009120" cy="41785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1" y="4649584"/>
            <a:ext cx="11959244" cy="2067099"/>
          </a:xfrm>
          <a:noFill/>
        </p:spPr>
        <p:txBody>
          <a:bodyPr>
            <a:normAutofit/>
          </a:bodyPr>
          <a:lstStyle/>
          <a:p>
            <a:r>
              <a:rPr lang="en-US" sz="4800" b="1" dirty="0"/>
              <a:t>3 Directives for Living Free in Christ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040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1" y="1322364"/>
            <a:ext cx="6623540" cy="16160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Directive One:	</a:t>
            </a:r>
            <a:r>
              <a:rPr lang="en-US" sz="4400" dirty="0"/>
              <a:t>Stand your Ground!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2AC3BDD-8D97-4D02-A342-501B5E05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1" y="1322364"/>
            <a:ext cx="5197586" cy="46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C22C6E7-66B9-4983-95F0-D16F743C9C3B}"/>
              </a:ext>
            </a:extLst>
          </p:cNvPr>
          <p:cNvSpPr txBox="1">
            <a:spLocks/>
          </p:cNvSpPr>
          <p:nvPr/>
        </p:nvSpPr>
        <p:spPr>
          <a:xfrm>
            <a:off x="89735" y="183092"/>
            <a:ext cx="11959244" cy="1139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3 Directives for Living Free in Christ</a:t>
            </a:r>
            <a:endParaRPr lang="en-US" sz="4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EC67E9-E088-4932-A77D-F83D699A8B32}"/>
              </a:ext>
            </a:extLst>
          </p:cNvPr>
          <p:cNvSpPr txBox="1">
            <a:spLocks/>
          </p:cNvSpPr>
          <p:nvPr/>
        </p:nvSpPr>
        <p:spPr>
          <a:xfrm>
            <a:off x="143021" y="2830351"/>
            <a:ext cx="6623540" cy="10101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Stand fast – </a:t>
            </a:r>
            <a:r>
              <a:rPr lang="en-US" sz="4000" i="1" dirty="0"/>
              <a:t>to be stationary</a:t>
            </a:r>
            <a:r>
              <a:rPr lang="en-US" sz="4000" dirty="0"/>
              <a:t>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EC7D38-B85E-4C4A-8C1C-8820F8E18DFC}"/>
              </a:ext>
            </a:extLst>
          </p:cNvPr>
          <p:cNvSpPr txBox="1">
            <a:spLocks/>
          </p:cNvSpPr>
          <p:nvPr/>
        </p:nvSpPr>
        <p:spPr>
          <a:xfrm>
            <a:off x="185437" y="3838135"/>
            <a:ext cx="6623540" cy="1859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err="1"/>
              <a:t>Psa</a:t>
            </a:r>
            <a:r>
              <a:rPr lang="en-US" sz="4000" b="1" dirty="0"/>
              <a:t> 89:28 </a:t>
            </a:r>
            <a:r>
              <a:rPr lang="en-US" sz="4000" dirty="0"/>
              <a:t>My mercy will I keep for him for evermore, and my covenant shall </a:t>
            </a:r>
            <a:r>
              <a:rPr lang="en-US" sz="4000" b="1" dirty="0"/>
              <a:t>stand fast </a:t>
            </a:r>
            <a:r>
              <a:rPr lang="en-US" sz="4000" dirty="0"/>
              <a:t>with him. </a:t>
            </a:r>
          </a:p>
        </p:txBody>
      </p:sp>
    </p:spTree>
    <p:extLst>
      <p:ext uri="{BB962C8B-B14F-4D97-AF65-F5344CB8AC3E}">
        <p14:creationId xmlns:p14="http://schemas.microsoft.com/office/powerpoint/2010/main" val="40673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1" y="5237018"/>
            <a:ext cx="11959244" cy="1479665"/>
          </a:xfrm>
          <a:noFill/>
        </p:spPr>
        <p:txBody>
          <a:bodyPr>
            <a:normAutofit/>
          </a:bodyPr>
          <a:lstStyle/>
          <a:p>
            <a:r>
              <a:rPr lang="en-US" sz="4800" b="1" dirty="0"/>
              <a:t>WE ARE TO BE FIXED IN FREEDOM!</a:t>
            </a:r>
            <a:endParaRPr lang="en-US" sz="4800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3D02E28-C9BD-469D-9DBC-4060A445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" y="72044"/>
            <a:ext cx="12009120" cy="47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2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E3DF88-8529-4F35-ABB6-29A1A633F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1" y="1322364"/>
            <a:ext cx="6623540" cy="16160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Directive One:	</a:t>
            </a:r>
            <a:r>
              <a:rPr lang="en-US" sz="4400" dirty="0"/>
              <a:t>Stand your Ground!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22C6E7-66B9-4983-95F0-D16F743C9C3B}"/>
              </a:ext>
            </a:extLst>
          </p:cNvPr>
          <p:cNvSpPr txBox="1">
            <a:spLocks/>
          </p:cNvSpPr>
          <p:nvPr/>
        </p:nvSpPr>
        <p:spPr>
          <a:xfrm>
            <a:off x="89735" y="183092"/>
            <a:ext cx="11959244" cy="1139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Directives for Living Free in Christ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39DACA-6BA0-4FB5-92DB-5974492EA806}"/>
              </a:ext>
            </a:extLst>
          </p:cNvPr>
          <p:cNvSpPr txBox="1">
            <a:spLocks/>
          </p:cNvSpPr>
          <p:nvPr/>
        </p:nvSpPr>
        <p:spPr>
          <a:xfrm>
            <a:off x="143021" y="2732757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/>
              <a:t>Directive Two:	</a:t>
            </a:r>
            <a:r>
              <a:rPr lang="en-US" sz="4400" dirty="0"/>
              <a:t>Settle God’s Truth!</a:t>
            </a:r>
          </a:p>
        </p:txBody>
      </p:sp>
      <p:pic>
        <p:nvPicPr>
          <p:cNvPr id="3074" name="Picture 2" descr="Image result for open bible">
            <a:extLst>
              <a:ext uri="{FF2B5EF4-FFF2-40B4-BE49-F238E27FC236}">
                <a16:creationId xmlns:a16="http://schemas.microsoft.com/office/drawing/2014/main" id="{A37DEB28-B84A-411C-8B7A-6AC1574FD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1322364"/>
            <a:ext cx="5371088" cy="48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B05B4AC-022D-4EB6-95A1-8D46BDDEC0F4}"/>
              </a:ext>
            </a:extLst>
          </p:cNvPr>
          <p:cNvSpPr txBox="1">
            <a:spLocks/>
          </p:cNvSpPr>
          <p:nvPr/>
        </p:nvSpPr>
        <p:spPr>
          <a:xfrm>
            <a:off x="89735" y="4271840"/>
            <a:ext cx="6623540" cy="1616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AS A BELIEVER IN JESUS CHRIST, FREEDOM IS YOUR RIGHT.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9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357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Freedom in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in Christ</dc:title>
  <dc:creator>Kenny Morgan</dc:creator>
  <cp:lastModifiedBy>Kenny Morgan</cp:lastModifiedBy>
  <cp:revision>9</cp:revision>
  <dcterms:created xsi:type="dcterms:W3CDTF">2018-04-14T13:53:27Z</dcterms:created>
  <dcterms:modified xsi:type="dcterms:W3CDTF">2018-04-14T15:11:17Z</dcterms:modified>
</cp:coreProperties>
</file>